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59" r:id="rId6"/>
    <p:sldId id="261" r:id="rId7"/>
    <p:sldId id="263" r:id="rId8"/>
  </p:sldIdLst>
  <p:sldSz cx="6858000" cy="9144000" type="screen4x3"/>
  <p:notesSz cx="7103745" cy="10234295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460" y="-84"/>
      </p:cViewPr>
      <p:guideLst>
        <p:guide orient="horz" pos="2879"/>
        <p:guide pos="21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3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8427" cy="511731"/>
          </a:xfrm>
          <a:prstGeom prst="rect">
            <a:avLst/>
          </a:prstGeom>
        </p:spPr>
        <p:txBody>
          <a:bodyPr vert="horz" lIns="94317" tIns="47157" rIns="94317" bIns="47157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5" y="2"/>
            <a:ext cx="3078427" cy="511731"/>
          </a:xfrm>
          <a:prstGeom prst="rect">
            <a:avLst/>
          </a:prstGeom>
        </p:spPr>
        <p:txBody>
          <a:bodyPr vert="horz" lIns="94317" tIns="47157" rIns="94317" bIns="47157" rtlCol="0"/>
          <a:lstStyle>
            <a:lvl1pPr algn="r">
              <a:defRPr sz="1200"/>
            </a:lvl1pPr>
          </a:lstStyle>
          <a:p>
            <a:fld id="{2296A9AD-D2B1-4CB0-8144-8E5CFDA8CC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8350"/>
            <a:ext cx="28781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7" tIns="47157" rIns="94317" bIns="47157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317" tIns="47157" rIns="94317" bIns="47157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4317" tIns="47157" rIns="94317" bIns="47157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5" y="9721106"/>
            <a:ext cx="3078427" cy="511731"/>
          </a:xfrm>
          <a:prstGeom prst="rect">
            <a:avLst/>
          </a:prstGeom>
        </p:spPr>
        <p:txBody>
          <a:bodyPr vert="horz" lIns="94317" tIns="47157" rIns="94317" bIns="47157" rtlCol="0" anchor="b"/>
          <a:lstStyle>
            <a:lvl1pPr algn="r">
              <a:defRPr sz="1200"/>
            </a:lvl1pPr>
          </a:lstStyle>
          <a:p>
            <a:fld id="{28DE3E1C-43EB-4A2F-9929-AB77957737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8350"/>
            <a:ext cx="2878137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E3E1C-43EB-4A2F-9929-AB77957737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8350"/>
            <a:ext cx="2878137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E3E1C-43EB-4A2F-9929-AB77957737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8350"/>
            <a:ext cx="2878137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E3E1C-43EB-4A2F-9929-AB77957737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8F5D9-FAE4-4731-84A8-480F4AD3D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1C9C-0627-4109-B165-5A906C301D7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6885" y="969645"/>
            <a:ext cx="5994400" cy="1115060"/>
          </a:xfrm>
        </p:spPr>
        <p:txBody>
          <a:bodyPr>
            <a:normAutofit fontScale="90000"/>
          </a:bodyPr>
          <a:lstStyle/>
          <a:p>
            <a:pPr>
              <a:lnSpc>
                <a:spcPct val="117000"/>
              </a:lnSpc>
              <a:spcBef>
                <a:spcPct val="111000"/>
              </a:spcBef>
              <a:spcAft>
                <a:spcPts val="65"/>
              </a:spcAft>
            </a:pPr>
            <a:r>
              <a:rPr lang="zh-CN" altLang="en-US" sz="4800" b="1" dirty="0" smtClean="0">
                <a:latin typeface="+mn-lt"/>
                <a:ea typeface="+mn-ea"/>
                <a:cs typeface="+mn-ea"/>
                <a:sym typeface="+mn-lt"/>
              </a:rPr>
              <a:t>胶带缠绕同步机</a:t>
            </a:r>
            <a:br>
              <a:rPr lang="en-US" altLang="zh-CN" sz="4800" b="1" dirty="0" smtClean="0">
                <a:latin typeface="+mn-lt"/>
                <a:ea typeface="+mn-ea"/>
                <a:cs typeface="+mn-ea"/>
                <a:sym typeface="+mn-lt"/>
              </a:rPr>
            </a:br>
            <a:endParaRPr lang="zh-CN" altLang="en-US" sz="4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861" y="1660814"/>
            <a:ext cx="3528392" cy="62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7000"/>
              </a:lnSpc>
              <a:spcBef>
                <a:spcPts val="110"/>
              </a:spcBef>
              <a:spcAft>
                <a:spcPts val="65"/>
              </a:spcAft>
            </a:pPr>
            <a:r>
              <a:rPr lang="zh-CN" altLang="en-US" sz="3200" b="1" dirty="0">
                <a:cs typeface="+mn-ea"/>
                <a:sym typeface="+mn-lt"/>
              </a:rPr>
              <a:t>产</a:t>
            </a:r>
            <a:r>
              <a:rPr lang="zh-CN" altLang="en-US" sz="3200" b="1" dirty="0" smtClean="0">
                <a:cs typeface="+mn-ea"/>
                <a:sym typeface="+mn-lt"/>
              </a:rPr>
              <a:t>品使用说明书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688" y="7836363"/>
            <a:ext cx="6497455" cy="38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7000"/>
              </a:lnSpc>
              <a:spcBef>
                <a:spcPts val="110"/>
              </a:spcBef>
              <a:spcAft>
                <a:spcPts val="65"/>
              </a:spcAft>
            </a:pPr>
            <a:r>
              <a:rPr lang="zh-CN" altLang="en-US" b="1" u="sng" dirty="0" smtClean="0">
                <a:cs typeface="+mn-ea"/>
                <a:sym typeface="+mn-lt"/>
              </a:rPr>
              <a:t>在使用机器前，请仔细阅读本说明书，以便进行安全操作</a:t>
            </a:r>
            <a:r>
              <a:rPr lang="en-US" altLang="zh-CN" b="1" u="sng" dirty="0" smtClean="0">
                <a:cs typeface="+mn-ea"/>
                <a:sym typeface="+mn-lt"/>
              </a:rPr>
              <a:t>!</a:t>
            </a:r>
            <a:endParaRPr lang="zh-CN" altLang="en-US" b="1" u="sng" dirty="0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84851" y="2721438"/>
            <a:ext cx="3990975" cy="51149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04" y="498058"/>
            <a:ext cx="31300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（一、安装示意图）</a:t>
            </a:r>
            <a:endParaRPr lang="en-US" altLang="zh-CN" sz="2800" dirty="0" smtClean="0"/>
          </a:p>
          <a:p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702044" y="559611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右侧</a:t>
            </a:r>
            <a:endParaRPr lang="zh-CN" altLang="en-US" sz="28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>
                  <a:alpha val="100000"/>
                </a:srgbClr>
              </a:clrFrom>
              <a:clrTo>
                <a:srgbClr val="FCFCF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5866" y="147439"/>
            <a:ext cx="3943350" cy="500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448402" y="37171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08182" y="37171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845" y="6119331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插头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：公</a:t>
            </a:r>
            <a:r>
              <a:rPr lang="en-US" altLang="zh-CN" dirty="0" smtClean="0"/>
              <a:t>2.1</a:t>
            </a:r>
            <a:r>
              <a:rPr lang="zh-CN" altLang="en-US" dirty="0" smtClean="0"/>
              <a:t>母</a:t>
            </a:r>
            <a:r>
              <a:rPr lang="en-US" altLang="zh-CN" dirty="0" smtClean="0"/>
              <a:t>2.5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4764" y="6557834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插头</a:t>
            </a:r>
            <a:r>
              <a:rPr lang="en-US" altLang="zh-CN" dirty="0"/>
              <a:t>2</a:t>
            </a:r>
            <a:r>
              <a:rPr lang="zh-CN" altLang="en-US" dirty="0" smtClean="0"/>
              <a:t>：公母</a:t>
            </a:r>
            <a:r>
              <a:rPr lang="en-US" altLang="zh-CN" dirty="0" smtClean="0"/>
              <a:t>2.1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2432" y="4317652"/>
            <a:ext cx="3542831" cy="45596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374176" y="419210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细线专用治具</a:t>
            </a:r>
            <a:endParaRPr lang="en-US" altLang="zh-CN" dirty="0" smtClean="0"/>
          </a:p>
          <a:p>
            <a:r>
              <a:rPr lang="zh-CN" altLang="en-US" dirty="0" smtClean="0"/>
              <a:t>可更换常规款</a:t>
            </a:r>
            <a:endParaRPr lang="zh-CN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07" y="2243020"/>
            <a:ext cx="2363182" cy="199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472542" y="79427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020514" y="79427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9" y="6927166"/>
            <a:ext cx="1542018" cy="203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98207" y="73489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常规款</a:t>
            </a:r>
            <a:endParaRPr lang="zh-CN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82582" y="1405999"/>
            <a:ext cx="1187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左侧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800" y="2196729"/>
            <a:ext cx="39814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箭头连接符 7"/>
          <p:cNvCxnSpPr/>
          <p:nvPr/>
        </p:nvCxnSpPr>
        <p:spPr>
          <a:xfrm>
            <a:off x="980728" y="68356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2713950" y="2165697"/>
            <a:ext cx="367893" cy="3240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2830215" y="3074163"/>
            <a:ext cx="503256" cy="6877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3023711" y="3677865"/>
            <a:ext cx="595814" cy="5040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2077523" y="5298045"/>
            <a:ext cx="1255948" cy="1440160"/>
          </a:xfrm>
          <a:prstGeom prst="round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7" name="TextBox 2056"/>
          <p:cNvSpPr txBox="1"/>
          <p:nvPr/>
        </p:nvSpPr>
        <p:spPr>
          <a:xfrm>
            <a:off x="2830215" y="179636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从动轮提手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80944" y="263393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从动轮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180944" y="33069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主动轮</a:t>
            </a:r>
            <a:endParaRPr lang="zh-CN" altLang="en-US" dirty="0"/>
          </a:p>
        </p:txBody>
      </p:sp>
      <p:cxnSp>
        <p:nvCxnSpPr>
          <p:cNvPr id="48" name="直接箭头连接符 47"/>
          <p:cNvCxnSpPr/>
          <p:nvPr/>
        </p:nvCxnSpPr>
        <p:spPr>
          <a:xfrm>
            <a:off x="2260447" y="2629103"/>
            <a:ext cx="293294" cy="2566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109719" y="23277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紧固螺母</a:t>
            </a:r>
            <a:endParaRPr lang="zh-CN" altLang="en-US" dirty="0"/>
          </a:p>
        </p:txBody>
      </p:sp>
      <p:cxnSp>
        <p:nvCxnSpPr>
          <p:cNvPr id="59" name="直接箭头连接符 58"/>
          <p:cNvCxnSpPr/>
          <p:nvPr/>
        </p:nvCxnSpPr>
        <p:spPr>
          <a:xfrm>
            <a:off x="2166618" y="4325937"/>
            <a:ext cx="293294" cy="2566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994303" y="393998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同</a:t>
            </a:r>
            <a:r>
              <a:rPr lang="zh-CN" altLang="en-US" dirty="0" smtClean="0"/>
              <a:t>步机主</a:t>
            </a:r>
            <a:r>
              <a:rPr lang="zh-CN" altLang="en-US" dirty="0" smtClean="0"/>
              <a:t>体</a:t>
            </a:r>
            <a:endParaRPr lang="zh-CN" altLang="en-US" dirty="0"/>
          </a:p>
        </p:txBody>
      </p:sp>
      <p:cxnSp>
        <p:nvCxnSpPr>
          <p:cNvPr id="63" name="直接箭头连接符 62"/>
          <p:cNvCxnSpPr/>
          <p:nvPr/>
        </p:nvCxnSpPr>
        <p:spPr>
          <a:xfrm flipH="1">
            <a:off x="3921893" y="5532071"/>
            <a:ext cx="576064" cy="234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473025" y="539676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胶布机</a:t>
            </a:r>
            <a:endParaRPr lang="zh-CN" alt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760271" y="730796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同</a:t>
            </a:r>
            <a:r>
              <a:rPr lang="zh-CN" altLang="en-US" dirty="0" smtClean="0"/>
              <a:t>步</a:t>
            </a:r>
            <a:r>
              <a:rPr lang="zh-CN" altLang="en-US" dirty="0"/>
              <a:t>机</a:t>
            </a:r>
            <a:r>
              <a:rPr lang="zh-CN" altLang="en-US" dirty="0" smtClean="0"/>
              <a:t>主</a:t>
            </a:r>
            <a:r>
              <a:rPr lang="zh-CN" altLang="en-US" dirty="0" smtClean="0"/>
              <a:t>体紧固螺丝</a:t>
            </a:r>
            <a:endParaRPr lang="zh-CN" altLang="en-US" dirty="0"/>
          </a:p>
        </p:txBody>
      </p:sp>
      <p:cxnSp>
        <p:nvCxnSpPr>
          <p:cNvPr id="71" name="直接箭头连接符 70"/>
          <p:cNvCxnSpPr/>
          <p:nvPr/>
        </p:nvCxnSpPr>
        <p:spPr>
          <a:xfrm flipH="1">
            <a:off x="1663717" y="6973887"/>
            <a:ext cx="382111" cy="3340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/>
          <p:nvPr/>
        </p:nvCxnSpPr>
        <p:spPr>
          <a:xfrm flipH="1">
            <a:off x="4169043" y="6287070"/>
            <a:ext cx="210922" cy="4511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379965" y="614013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固定底</a:t>
            </a:r>
            <a:r>
              <a:rPr lang="zh-CN" altLang="en-US" dirty="0"/>
              <a:t>板</a:t>
            </a:r>
            <a:endParaRPr lang="zh-CN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8671" y="700129"/>
            <a:ext cx="31300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（二、结构图）</a:t>
            </a:r>
            <a:endParaRPr lang="en-US" altLang="zh-CN" sz="2800" dirty="0" smtClean="0"/>
          </a:p>
          <a:p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sz="2800" dirty="0"/>
          </a:p>
        </p:txBody>
      </p:sp>
      <p:cxnSp>
        <p:nvCxnSpPr>
          <p:cNvPr id="2" name="直接箭头连接符 1"/>
          <p:cNvCxnSpPr/>
          <p:nvPr/>
        </p:nvCxnSpPr>
        <p:spPr>
          <a:xfrm>
            <a:off x="1772285" y="5292090"/>
            <a:ext cx="864235" cy="288290"/>
          </a:xfrm>
          <a:prstGeom prst="straightConnector1">
            <a:avLst/>
          </a:prstGeom>
          <a:ln w="1905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>
            <a:off x="1916430" y="5796280"/>
            <a:ext cx="720090" cy="71755"/>
          </a:xfrm>
          <a:prstGeom prst="straightConnector1">
            <a:avLst/>
          </a:prstGeom>
          <a:ln w="1905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1556385" y="6155690"/>
            <a:ext cx="1080135" cy="144780"/>
          </a:xfrm>
          <a:prstGeom prst="straightConnector1">
            <a:avLst/>
          </a:prstGeom>
          <a:ln w="1905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0505" y="504825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正反转</a:t>
            </a:r>
            <a:r>
              <a:rPr lang="zh-CN" altLang="en-US"/>
              <a:t>开关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505" y="5580380"/>
            <a:ext cx="1783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zh-CN"/>
              <a:t>同步机电源开关</a:t>
            </a:r>
            <a:endParaRPr lang="zh-CN" altLang="zh-CN"/>
          </a:p>
          <a:p>
            <a:endParaRPr lang="zh-CN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220980" y="615569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调速</a:t>
            </a:r>
            <a:r>
              <a:rPr lang="zh-CN" altLang="en-US"/>
              <a:t>旋钮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01" y="-108520"/>
            <a:ext cx="6172200" cy="1524000"/>
          </a:xfrm>
        </p:spPr>
        <p:txBody>
          <a:bodyPr>
            <a:normAutofit/>
          </a:bodyPr>
          <a:lstStyle/>
          <a:p>
            <a:r>
              <a:rPr lang="zh-CN" altLang="en-US" sz="2800" dirty="0" smtClean="0"/>
              <a:t>（三、使用方法）</a:t>
            </a:r>
            <a:br>
              <a:rPr lang="en-US" altLang="zh-CN" sz="3500" dirty="0" smtClean="0"/>
            </a:br>
            <a:r>
              <a:rPr lang="zh-CN" altLang="en-US" sz="2000" dirty="0" smtClean="0"/>
              <a:t>（左侧为例）</a:t>
            </a:r>
            <a:br>
              <a:rPr lang="en-US" altLang="zh-CN" sz="2000" dirty="0" smtClean="0"/>
            </a:br>
            <a:endParaRPr lang="zh-CN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899592"/>
            <a:ext cx="7019925" cy="8124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一</a:t>
            </a:r>
            <a:r>
              <a:rPr lang="en-US" altLang="zh-CN" dirty="0" smtClean="0"/>
              <a:t>. </a:t>
            </a:r>
            <a:r>
              <a:rPr lang="zh-CN" altLang="en-US" dirty="0" smtClean="0"/>
              <a:t>目测线束直径，逆时针旋转松开主体上的紧固螺母后，向上</a:t>
            </a:r>
            <a:endParaRPr lang="en-US" altLang="zh-CN" dirty="0" smtClean="0"/>
          </a:p>
          <a:p>
            <a:r>
              <a:rPr lang="zh-CN" altLang="en-US" dirty="0" smtClean="0"/>
              <a:t>提动把手使从动轮与主动轮的距离稍小于线束直径后顺时针</a:t>
            </a:r>
            <a:endParaRPr lang="en-US" altLang="zh-CN" dirty="0" smtClean="0"/>
          </a:p>
          <a:p>
            <a:r>
              <a:rPr lang="zh-CN" altLang="en-US" dirty="0"/>
              <a:t>依</a:t>
            </a:r>
            <a:r>
              <a:rPr lang="zh-CN" altLang="en-US" dirty="0" smtClean="0"/>
              <a:t>次锁紧螺母。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二</a:t>
            </a:r>
            <a:r>
              <a:rPr lang="en-US" altLang="zh-CN" dirty="0" smtClean="0"/>
              <a:t>. </a:t>
            </a:r>
            <a:r>
              <a:rPr lang="zh-CN" altLang="en-US" dirty="0"/>
              <a:t>依</a:t>
            </a:r>
            <a:r>
              <a:rPr lang="zh-CN" altLang="en-US" dirty="0" smtClean="0"/>
              <a:t>次插入电源，脚踏插头。开启缠绕机主电源，确认同</a:t>
            </a:r>
            <a:endParaRPr lang="en-US" altLang="zh-CN" dirty="0" smtClean="0"/>
          </a:p>
          <a:p>
            <a:r>
              <a:rPr lang="en-US" altLang="zh-CN" dirty="0" smtClean="0"/>
              <a:t>     </a:t>
            </a:r>
            <a:r>
              <a:rPr lang="zh-CN" altLang="en-US" dirty="0" smtClean="0"/>
              <a:t>步机未开启</a:t>
            </a:r>
            <a:r>
              <a:rPr lang="en-US" altLang="zh-CN" dirty="0" smtClean="0"/>
              <a:t>,</a:t>
            </a:r>
            <a:r>
              <a:rPr lang="zh-CN" altLang="en-US" dirty="0" smtClean="0"/>
              <a:t>电机为正转，调速开关指针在</a:t>
            </a:r>
            <a:r>
              <a:rPr lang="en-US" altLang="zh-CN" dirty="0" smtClean="0"/>
              <a:t>20%</a:t>
            </a:r>
            <a:r>
              <a:rPr lang="zh-CN" altLang="en-US" dirty="0" smtClean="0"/>
              <a:t>以内后。按下</a:t>
            </a:r>
            <a:endParaRPr lang="en-US" altLang="zh-CN" dirty="0" smtClean="0"/>
          </a:p>
          <a:p>
            <a:r>
              <a:rPr lang="en-US" altLang="zh-CN" dirty="0" smtClean="0"/>
              <a:t>      </a:t>
            </a:r>
            <a:r>
              <a:rPr lang="zh-CN" altLang="en-US" dirty="0" smtClean="0"/>
              <a:t>电源按钮，空转</a:t>
            </a:r>
            <a:r>
              <a:rPr lang="en-US" altLang="zh-CN" dirty="0" smtClean="0"/>
              <a:t>2-3</a:t>
            </a:r>
            <a:r>
              <a:rPr lang="zh-CN" altLang="en-US" dirty="0" smtClean="0"/>
              <a:t>秒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三</a:t>
            </a:r>
            <a:r>
              <a:rPr lang="en-US" altLang="zh-CN" dirty="0" smtClean="0"/>
              <a:t>. </a:t>
            </a:r>
            <a:r>
              <a:rPr lang="zh-CN" altLang="en-US" dirty="0"/>
              <a:t>开</a:t>
            </a:r>
            <a:r>
              <a:rPr lang="zh-CN" altLang="en-US" dirty="0" smtClean="0"/>
              <a:t>启机器手动缠绕至主动轮处，向上提起提手将线束放置主</a:t>
            </a:r>
            <a:endParaRPr lang="en-US" altLang="zh-CN" dirty="0" smtClean="0"/>
          </a:p>
          <a:p>
            <a:r>
              <a:rPr lang="en-US" altLang="zh-CN" dirty="0" smtClean="0"/>
              <a:t>      </a:t>
            </a:r>
            <a:r>
              <a:rPr lang="zh-CN" altLang="en-US" dirty="0" smtClean="0"/>
              <a:t>从动轮之间，缓慢转动旋转按钮并观察线束缠绕情况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四</a:t>
            </a:r>
            <a:r>
              <a:rPr lang="en-US" altLang="zh-CN" dirty="0" smtClean="0"/>
              <a:t>.</a:t>
            </a:r>
            <a:r>
              <a:rPr lang="zh-CN" altLang="en-US" dirty="0" smtClean="0"/>
              <a:t>请主动记录各种线束直径与转速百分比，以便于规范生产</a:t>
            </a:r>
            <a:endParaRPr lang="en-US" altLang="zh-CN" dirty="0" smtClean="0"/>
          </a:p>
          <a:p>
            <a:r>
              <a:rPr lang="en-US" altLang="zh-CN" dirty="0"/>
              <a:t>     </a:t>
            </a:r>
            <a:r>
              <a:rPr lang="zh-CN" altLang="en-US" dirty="0" smtClean="0"/>
              <a:t>减少调试时间</a:t>
            </a:r>
            <a:endParaRPr lang="en-US" altLang="zh-CN" dirty="0" smtClean="0"/>
          </a:p>
          <a:p>
            <a:endParaRPr lang="en-US" altLang="zh-CN" b="1" dirty="0" smtClean="0"/>
          </a:p>
          <a:p>
            <a:r>
              <a:rPr lang="zh-CN" altLang="en-US" dirty="0" smtClean="0"/>
              <a:t>五</a:t>
            </a:r>
            <a:r>
              <a:rPr lang="en-US" altLang="zh-CN" dirty="0" smtClean="0"/>
              <a:t>.</a:t>
            </a:r>
            <a:r>
              <a:rPr lang="zh-CN" altLang="en-US" dirty="0" smtClean="0"/>
              <a:t>作业结束后依次关闭同步机</a:t>
            </a:r>
            <a:r>
              <a:rPr lang="en-US" altLang="zh-CN" dirty="0" smtClean="0"/>
              <a:t>----</a:t>
            </a:r>
            <a:r>
              <a:rPr lang="zh-CN" altLang="en-US" dirty="0" smtClean="0"/>
              <a:t>缠绕机</a:t>
            </a:r>
            <a:r>
              <a:rPr lang="en-US" altLang="zh-CN" dirty="0" smtClean="0"/>
              <a:t>-----</a:t>
            </a:r>
            <a:r>
              <a:rPr lang="zh-CN" altLang="en-US" dirty="0" smtClean="0"/>
              <a:t>总电源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六</a:t>
            </a:r>
            <a:r>
              <a:rPr lang="en-US" altLang="zh-CN" dirty="0" smtClean="0"/>
              <a:t>.</a:t>
            </a:r>
            <a:r>
              <a:rPr lang="zh-CN" altLang="en-US" dirty="0"/>
              <a:t>暂时不需要同步机模块时，拉动同步机后面拉环。可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向左右旋转</a:t>
            </a:r>
            <a:r>
              <a:rPr lang="en-US" altLang="zh-CN" dirty="0"/>
              <a:t>90°</a:t>
            </a:r>
            <a:r>
              <a:rPr lang="zh-CN" altLang="en-US" dirty="0"/>
              <a:t>。方向需根据安装的位置进行判断（常规向左），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松开主体紧固螺丝取出主体即可变为台式缠绕机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七</a:t>
            </a:r>
            <a:r>
              <a:rPr lang="en-US" altLang="zh-CN" dirty="0" smtClean="0"/>
              <a:t>. </a:t>
            </a:r>
            <a:r>
              <a:rPr lang="zh-CN" altLang="en-US" dirty="0"/>
              <a:t>右</a:t>
            </a:r>
            <a:r>
              <a:rPr lang="zh-CN" altLang="en-US" dirty="0" smtClean="0"/>
              <a:t>侧时确保电机为反转，其他操作不变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八</a:t>
            </a:r>
            <a:r>
              <a:rPr lang="en-US" altLang="zh-CN" dirty="0" smtClean="0"/>
              <a:t>.</a:t>
            </a:r>
            <a:r>
              <a:rPr lang="zh-CN" altLang="en-US" dirty="0"/>
              <a:t>安装胶布机请看清底部插口标识，产品配有物理防差错请勿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用力。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 smtClean="0"/>
              <a:t>注意：</a:t>
            </a:r>
            <a:r>
              <a:rPr lang="en-US" altLang="zh-CN" dirty="0" smtClean="0"/>
              <a:t>1. </a:t>
            </a:r>
            <a:r>
              <a:rPr lang="zh-CN" altLang="en-US" dirty="0" smtClean="0"/>
              <a:t>每次作业开始于结束时请检查同步机主体螺母是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</a:t>
            </a:r>
            <a:r>
              <a:rPr lang="zh-CN" altLang="en-US" dirty="0" smtClean="0"/>
              <a:t>否松动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2.</a:t>
            </a:r>
            <a:r>
              <a:rPr lang="zh-CN" altLang="en-US" dirty="0" smtClean="0"/>
              <a:t>若向上提动提手时比较困难，则主从动轮间隙过大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</a:t>
            </a:r>
            <a:r>
              <a:rPr lang="zh-CN" altLang="en-US" dirty="0" smtClean="0"/>
              <a:t>此情况尽量避免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73075" y="574040"/>
          <a:ext cx="5850890" cy="8546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895"/>
                <a:gridCol w="1678305"/>
                <a:gridCol w="507365"/>
                <a:gridCol w="880745"/>
                <a:gridCol w="1628775"/>
                <a:gridCol w="598805"/>
              </a:tblGrid>
              <a:tr h="594995">
                <a:tc gridSpan="6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2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胶带缠绕同步机</a:t>
                      </a:r>
                      <a:endParaRPr lang="en-US" altLang="en-US" sz="26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83515">
                <a:tc gridSpan="6">
                  <a:txBody>
                    <a:bodyPr/>
                    <a:p>
                      <a:pPr indent="0" algn="ctr">
                        <a:buNone/>
                      </a:pPr>
                      <a:endParaRPr lang="en-US" altLang="en-US" sz="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</a:tr>
              <a:tr h="37465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               </a:t>
                      </a:r>
                      <a:r>
                        <a:rPr lang="zh-CN" sz="15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装箱清单-</a:t>
                      </a:r>
                      <a:endParaRPr lang="en-US" altLang="en-US" sz="15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              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29210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endParaRPr lang="en-US" altLang="en-US" sz="15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hMerge="1">
                  <a:tcPr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noFill/>
                  </a:tcPr>
                </a:tc>
              </a:tr>
              <a:tr h="5524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16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零件名称</a:t>
                      </a:r>
                      <a:endParaRPr lang="zh-CN" altLang="en-US" sz="16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16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备注</a:t>
                      </a:r>
                      <a:endParaRPr lang="zh-CN" altLang="en-US" sz="16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90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同步机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电源转接线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2.1 插口 一拖二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18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脚踏开关转接线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2.5插口 一拖二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9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弯头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2.1 插口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5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弯头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2.5 插口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5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滚花螺栓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7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欧标转换插座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选配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2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ISLIDE.ICON" val="#170041;#170041;"/>
</p:tagLst>
</file>

<file path=ppt/tags/tag2.xml><?xml version="1.0" encoding="utf-8"?>
<p:tagLst xmlns:p="http://schemas.openxmlformats.org/presentationml/2006/main">
  <p:tag name="KSO_WM_UNIT_TABLE_BEAUTIFY" val="smartTable{bde80d35-fbaa-4e4d-b206-f770c7c20a22}"/>
  <p:tag name="TABLE_ENDDRAG_ORIGIN_RECT" val="460*612"/>
  <p:tag name="TABLE_ENDDRAG_RECT" val="37*45*460*612"/>
</p:tagLst>
</file>

<file path=ppt/tags/tag3.xml><?xml version="1.0" encoding="utf-8"?>
<p:tagLst xmlns:p="http://schemas.openxmlformats.org/presentationml/2006/main">
  <p:tag name="ISLIDE.GUIDESSETTING" val="null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amfi3n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905</Words>
  <Application>WPS 演示</Application>
  <PresentationFormat>全屏显示(4:3)</PresentationFormat>
  <Paragraphs>186</Paragraphs>
  <Slides>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胶带缠绕同步机 </vt:lpstr>
      <vt:lpstr>PowerPoint 演示文稿</vt:lpstr>
      <vt:lpstr>PowerPoint 演示文稿</vt:lpstr>
      <vt:lpstr>（三、使用方法） （左侧为例）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手持式电动胶布机</dc:title>
  <dc:creator>xb21cn</dc:creator>
  <cp:lastModifiedBy>堡堡</cp:lastModifiedBy>
  <cp:revision>89</cp:revision>
  <cp:lastPrinted>2021-10-09T02:53:00Z</cp:lastPrinted>
  <dcterms:created xsi:type="dcterms:W3CDTF">2021-05-10T09:17:00Z</dcterms:created>
  <dcterms:modified xsi:type="dcterms:W3CDTF">2021-11-18T04:25:17Z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FA93B9C4B6DE428DA381E0A72106936F</vt:lpwstr>
  </property>
  <property fmtid="{D5CDD505-2E9C-101B-9397-08002B2CF9AE}" pid="3" name="KSOProductBuildVer">
    <vt:lpwstr>2052-11.1.0.11045</vt:lpwstr>
  </property>
</Properties>
</file>